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5" r:id="rId4"/>
    <p:sldId id="276" r:id="rId5"/>
    <p:sldId id="277" r:id="rId6"/>
    <p:sldId id="278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CLASS VII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26561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Exercise 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Fill in the blanks (1 mark questions)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True/False(1 Mark  questions)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Multiple Choice questions(1 Mark questions)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800" dirty="0"/>
              <a:t>2 Marks Long questions </a:t>
            </a:r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FILL IN THE BLANKS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949309-973B-4B01-860E-B93FFB893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246677" y="-1153093"/>
            <a:ext cx="3817011" cy="971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716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T</a:t>
            </a:r>
            <a:r>
              <a:rPr lang="en-IN" b="1" dirty="0">
                <a:solidFill>
                  <a:srgbClr val="C00000"/>
                </a:solidFill>
              </a:rPr>
              <a:t>RUE/FALSE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9038BD-7623-46AD-B06F-3D4A15752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226927" y="-1358824"/>
            <a:ext cx="5174265" cy="10144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432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MULTIPLE CHOICE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11C4A18-BC67-4283-8D8B-73ADADD55E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0937" y="1547723"/>
            <a:ext cx="10255236" cy="470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688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2 MARKS LONG QUESTIONS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52226-D199-4258-97A9-3A02B4FCB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655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IN" sz="20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1.What is Number System, What are the different number system used?</a:t>
            </a:r>
            <a:endParaRPr lang="en-IN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IN" sz="20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2.What are the rules to convert a Decimal number into a Binary number?</a:t>
            </a:r>
            <a:endParaRPr lang="en-IN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IN" sz="20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3. Write the rules to multiply two Binary numbers.?</a:t>
            </a:r>
            <a:endParaRPr lang="en-IN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IN" sz="20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4. Briefly explain the Octal number system.?</a:t>
            </a:r>
            <a:endParaRPr lang="en-IN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Aft>
                <a:spcPts val="1000"/>
              </a:spcAft>
              <a:buNone/>
            </a:pPr>
            <a:r>
              <a:rPr lang="en-IN" sz="20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5.What do you understand by Hexadecimal Number System?</a:t>
            </a:r>
            <a:endParaRPr lang="en-IN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753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</TotalTime>
  <Words>133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COMPUTER LANGUAGES</vt:lpstr>
      <vt:lpstr>LEARNING OUTCOME</vt:lpstr>
      <vt:lpstr>FILL IN THE BLANKS</vt:lpstr>
      <vt:lpstr>TRUE/FALSE</vt:lpstr>
      <vt:lpstr>MULTIPLE CHOICE</vt:lpstr>
      <vt:lpstr>2 MARKS LONG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50</cp:revision>
  <dcterms:created xsi:type="dcterms:W3CDTF">2021-12-05T13:26:37Z</dcterms:created>
  <dcterms:modified xsi:type="dcterms:W3CDTF">2022-01-15T16:12:01Z</dcterms:modified>
</cp:coreProperties>
</file>